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70" r:id="rId6"/>
    <p:sldId id="295" r:id="rId7"/>
    <p:sldId id="293" r:id="rId8"/>
    <p:sldId id="294" r:id="rId9"/>
    <p:sldId id="292" r:id="rId10"/>
    <p:sldId id="291" r:id="rId11"/>
    <p:sldId id="296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8CE05-8AC0-50E4-362D-10EB6485C4D3}" v="724" dt="2021-08-31T17:17:11.323"/>
    <p1510:client id="{3FD29BD9-C1EA-6C7E-1140-9795FE6ADE8A}" v="141" dt="2021-09-02T21:11:12.357"/>
    <p1510:client id="{5F659E63-CAF3-9A8C-4B35-700856CD0593}" v="93" dt="2021-09-02T19:56:25.883"/>
    <p1510:client id="{886E67DC-781B-563C-822C-03E6CE854CF9}" v="42" dt="2021-08-30T23:44:30.625"/>
    <p1510:client id="{A3ACC45F-B98C-4BA9-8C6B-A1314A353CBE}" v="236" dt="2021-09-02T19:15:27.473"/>
    <p1510:client id="{DF4D141E-8AF8-41ED-A8A3-40E660F63458}" v="66" dt="2021-09-02T21:06:30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September 2, 2021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8452394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First Meeting – TBD 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Member vacancies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 panose="020F0502020204030204"/>
              </a:rPr>
              <a:t>1 Faculty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 panose="020F0502020204030204"/>
              </a:rPr>
              <a:t>Student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Communication throughout the summer regarding requests for COVID funding and status of budget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Adopted budget: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 panose="020F0502020204030204"/>
              </a:rPr>
              <a:t>Revised internal allocation increase to CC of @ $1M with decrease in DO chargebacks of @ $68,000 *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 panose="020F0502020204030204"/>
              </a:rPr>
              <a:t>Negotiated salary increases for all employee classes – increase expenses to CC by @ $631,000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 panose="020F0502020204030204"/>
              </a:rPr>
              <a:t>Adopted budget for BOT approval on September 9 – adding $1.7M to reserve.  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 panose="020F0502020204030204"/>
              </a:rPr>
              <a:t>Rubric &amp; Training on software </a:t>
            </a:r>
            <a:r>
              <a:rPr lang="en-US" b="1" u="sng">
                <a:cs typeface="Calibri" panose="020F0502020204030204"/>
              </a:rPr>
              <a:t>SOON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61AF68-D275-44BD-817F-5AF91FC914A3}"/>
              </a:ext>
            </a:extLst>
          </p:cNvPr>
          <p:cNvSpPr txBox="1"/>
          <p:nvPr/>
        </p:nvSpPr>
        <p:spPr>
          <a:xfrm>
            <a:off x="143329" y="5876470"/>
            <a:ext cx="11968841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* Error found in allocation 2020-21 funds that carried forward into 2021-22.  2020-21 will be corrected with carryover calculation.  2021-22 TBD based on new internal allocation model.  </a:t>
            </a:r>
            <a:endParaRPr lang="en-US" sz="12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r>
              <a:rPr lang="en-US">
                <a:cs typeface="Calibri"/>
              </a:rPr>
              <a:t>First Meeting:  Friday, September 3, 2021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First meeting, Thursday September 23, 3-4:30</a:t>
            </a: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First meeting, Wednesday September 15, 3-4:30</a:t>
            </a: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cs typeface="Calibri" panose="020F0502020204030204"/>
              </a:rPr>
              <a:t>First meeting ???</a:t>
            </a: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53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First Committee Meeting, 15 September @ 1pm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School dude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Please remind students and staff to assist and cleaning up behind themselves in common areas and group study areas (LRC / LAC / 407 Gym / Weight &amp; Cardio Rooms / Student Center)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429BB6-EB88-40EB-8223-6DECE3E60306}"/>
              </a:ext>
            </a:extLst>
          </p:cNvPr>
          <p:cNvSpPr txBox="1"/>
          <p:nvPr/>
        </p:nvSpPr>
        <p:spPr>
          <a:xfrm>
            <a:off x="2448560" y="246888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1st Meeting – SEP 21</a:t>
            </a: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First meeting September 8th </a:t>
            </a: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TRT will meet the 2nd Wednesday of each month at 3:00PM via Zoom.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Discussion Items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012EBA-41CC-4999-89F9-C09894A78EC6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66192E8-CD6F-4FD5-AA9D-76B68907A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17F035-EDD8-4C7F-9990-CE5587D7C96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296</Words>
  <Application>Microsoft Office PowerPoint</Application>
  <PresentationFormat>Widescreen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Discussion Items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15</cp:revision>
  <cp:lastPrinted>2016-05-02T20:11:30Z</cp:lastPrinted>
  <dcterms:created xsi:type="dcterms:W3CDTF">2016-04-19T18:59:44Z</dcterms:created>
  <dcterms:modified xsi:type="dcterms:W3CDTF">2021-09-02T21:29:45Z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